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342" r:id="rId5"/>
    <p:sldId id="351" r:id="rId6"/>
    <p:sldId id="350" r:id="rId7"/>
    <p:sldId id="352" r:id="rId8"/>
    <p:sldId id="353" r:id="rId9"/>
    <p:sldId id="354" r:id="rId10"/>
    <p:sldId id="35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10/31/2022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Beroepsproject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 2de </a:t>
            </a:r>
            <a:r>
              <a:rPr lang="en-US" dirty="0" err="1"/>
              <a:t>editie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Created by: Mohammed, Dani, Gabriel, </a:t>
            </a:r>
            <a:r>
              <a:rPr lang="en-US" sz="1800" dirty="0" err="1"/>
              <a:t>Uriech</a:t>
            </a:r>
            <a:r>
              <a:rPr lang="en-US" sz="1800" dirty="0"/>
              <a:t> &amp; Jean Carlos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Introductie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wij</a:t>
            </a:r>
            <a:r>
              <a:rPr lang="en-US" dirty="0"/>
              <a:t> het over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/>
              <a:t>Rondleiding</a:t>
            </a:r>
            <a:r>
              <a:rPr lang="en-US" dirty="0"/>
              <a:t> in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applicatie</a:t>
            </a:r>
            <a:endParaRPr lang="en-US" dirty="0"/>
          </a:p>
          <a:p>
            <a:r>
              <a:rPr lang="en-US" dirty="0"/>
              <a:t>Het </a:t>
            </a:r>
            <a:r>
              <a:rPr lang="en-US" dirty="0" err="1"/>
              <a:t>stukje</a:t>
            </a:r>
            <a:r>
              <a:rPr lang="en-US" dirty="0"/>
              <a:t> code </a:t>
            </a:r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wij</a:t>
            </a:r>
            <a:r>
              <a:rPr lang="en-US" dirty="0"/>
              <a:t> trots op </a:t>
            </a:r>
            <a:r>
              <a:rPr lang="en-US" dirty="0" err="1"/>
              <a:t>zijn</a:t>
            </a:r>
            <a:endParaRPr lang="en-US" dirty="0"/>
          </a:p>
          <a:p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samenwerking</a:t>
            </a:r>
            <a:endParaRPr lang="en-US" dirty="0"/>
          </a:p>
          <a:p>
            <a:r>
              <a:rPr lang="en-US" dirty="0" err="1"/>
              <a:t>Samengevat</a:t>
            </a:r>
            <a:endParaRPr lang="en-US" dirty="0"/>
          </a:p>
          <a:p>
            <a:r>
              <a:rPr lang="en-US" dirty="0"/>
              <a:t>Slot</a:t>
            </a:r>
          </a:p>
          <a:p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Beroepsproject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1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2" descr="Coding Mode | Spotify Playlist">
            <a:extLst>
              <a:ext uri="{FF2B5EF4-FFF2-40B4-BE49-F238E27FC236}">
                <a16:creationId xmlns:a16="http://schemas.microsoft.com/office/drawing/2014/main" id="{7384856C-10F8-C40D-BB07-595D7052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617" y="0"/>
            <a:ext cx="4114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89" y="1562944"/>
            <a:ext cx="4685302" cy="1358678"/>
          </a:xfrm>
        </p:spPr>
        <p:txBody>
          <a:bodyPr/>
          <a:lstStyle/>
          <a:p>
            <a:r>
              <a:rPr lang="en-US" dirty="0" err="1"/>
              <a:t>Rondleiding</a:t>
            </a:r>
            <a:r>
              <a:rPr lang="en-US" dirty="0"/>
              <a:t> in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applicatie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/>
              <a:t>Neem </a:t>
            </a:r>
            <a:r>
              <a:rPr lang="en-US" sz="2800" dirty="0" err="1"/>
              <a:t>gezellig</a:t>
            </a:r>
            <a:r>
              <a:rPr lang="en-US" sz="2800" dirty="0"/>
              <a:t> </a:t>
            </a:r>
            <a:r>
              <a:rPr lang="en-US" sz="2800" dirty="0" err="1"/>
              <a:t>een</a:t>
            </a:r>
            <a:r>
              <a:rPr lang="en-US" sz="2800" dirty="0"/>
              <a:t> </a:t>
            </a:r>
            <a:r>
              <a:rPr lang="en-US" sz="2800" dirty="0" err="1"/>
              <a:t>kijkje</a:t>
            </a:r>
            <a:r>
              <a:rPr lang="en-US" sz="2800" dirty="0"/>
              <a:t> in </a:t>
            </a:r>
            <a:r>
              <a:rPr lang="en-US" sz="2800" dirty="0" err="1"/>
              <a:t>onze</a:t>
            </a:r>
            <a:r>
              <a:rPr lang="en-US" sz="2800" dirty="0"/>
              <a:t> code :)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Beroepsproject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C75744F6-0074-186D-6C14-46A77ECB9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343" y="1418184"/>
            <a:ext cx="2438400" cy="1885950"/>
          </a:xfrm>
          <a:prstGeom prst="rect">
            <a:avLst/>
          </a:prstGeom>
        </p:spPr>
      </p:pic>
      <p:pic>
        <p:nvPicPr>
          <p:cNvPr id="9" name="Picture 8" descr="A picture containing outdoor, sky, mountain, grass&#10;&#10;Description automatically generated">
            <a:extLst>
              <a:ext uri="{FF2B5EF4-FFF2-40B4-BE49-F238E27FC236}">
                <a16:creationId xmlns:a16="http://schemas.microsoft.com/office/drawing/2014/main" id="{FAD29165-30C0-4F33-B004-761DCFE0A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343" y="3304134"/>
            <a:ext cx="2834659" cy="1889773"/>
          </a:xfrm>
          <a:prstGeom prst="rect">
            <a:avLst/>
          </a:prstGeom>
        </p:spPr>
      </p:pic>
      <p:pic>
        <p:nvPicPr>
          <p:cNvPr id="11" name="Picture 10" descr="A group of people riding bikes on a road by a body of water&#10;&#10;Description automatically generated with medium confidence">
            <a:extLst>
              <a:ext uri="{FF2B5EF4-FFF2-40B4-BE49-F238E27FC236}">
                <a16:creationId xmlns:a16="http://schemas.microsoft.com/office/drawing/2014/main" id="{7FBA3032-0BB2-1618-B020-F06219E99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943" y="1418184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A119-24B1-A401-4FEC-A7781755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Het </a:t>
            </a:r>
            <a:r>
              <a:rPr lang="en-GB" dirty="0" err="1"/>
              <a:t>stukje</a:t>
            </a:r>
            <a:r>
              <a:rPr lang="en-GB" dirty="0"/>
              <a:t> code </a:t>
            </a:r>
            <a:r>
              <a:rPr lang="en-GB" dirty="0" err="1"/>
              <a:t>waar</a:t>
            </a:r>
            <a:r>
              <a:rPr lang="en-GB" dirty="0"/>
              <a:t> </a:t>
            </a:r>
            <a:r>
              <a:rPr lang="en-GB" dirty="0" err="1"/>
              <a:t>wij</a:t>
            </a:r>
            <a:r>
              <a:rPr lang="en-GB" dirty="0"/>
              <a:t> trots op </a:t>
            </a:r>
            <a:r>
              <a:rPr lang="en-GB" dirty="0" err="1"/>
              <a:t>zijn</a:t>
            </a:r>
            <a:r>
              <a:rPr lang="en-GB" dirty="0"/>
              <a:t>!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D0C78F-5BF9-A270-05E3-CB13F887A7EA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967DC7-CABB-C832-E35F-9BDFDB4F4C98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612444-3A2B-E848-EAB2-B6795AB161C5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EB5981-9078-8FE0-6FDD-12575014F1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189364" y="5581963"/>
            <a:ext cx="9096375" cy="916168"/>
          </a:xfrm>
        </p:spPr>
        <p:txBody>
          <a:bodyPr/>
          <a:lstStyle/>
          <a:p>
            <a:pPr algn="l"/>
            <a:r>
              <a:rPr lang="en-GB" dirty="0"/>
              <a:t>3 codes met </a:t>
            </a:r>
            <a:r>
              <a:rPr lang="en-GB" dirty="0" err="1"/>
              <a:t>ieder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eigen </a:t>
            </a:r>
            <a:r>
              <a:rPr lang="en-GB" dirty="0" err="1"/>
              <a:t>verhaal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EE2E72-4D19-B32B-760E-9FBBD7B43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Beroepsproject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A9D39-5336-14DA-74F1-1C60BEC1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EC58C1-3823-63FA-29AA-6656273AC30E}"/>
              </a:ext>
            </a:extLst>
          </p:cNvPr>
          <p:cNvSpPr txBox="1"/>
          <p:nvPr/>
        </p:nvSpPr>
        <p:spPr>
          <a:xfrm>
            <a:off x="9109950" y="6142134"/>
            <a:ext cx="25939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Het was niet </a:t>
            </a:r>
            <a:r>
              <a:rPr lang="en-GB" sz="1100" dirty="0" err="1">
                <a:solidFill>
                  <a:schemeClr val="bg1">
                    <a:lumMod val="95000"/>
                  </a:schemeClr>
                </a:solidFill>
              </a:rPr>
              <a:t>makkelijk</a:t>
            </a:r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1">
                    <a:lumMod val="95000"/>
                  </a:schemeClr>
                </a:solidFill>
              </a:rPr>
              <a:t>ofzo</a:t>
            </a:r>
            <a:endParaRPr lang="en-GB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Maar de </a:t>
            </a:r>
            <a:r>
              <a:rPr lang="en-GB" sz="1100" dirty="0" err="1">
                <a:solidFill>
                  <a:schemeClr val="bg1">
                    <a:lumMod val="95000"/>
                  </a:schemeClr>
                </a:solidFill>
              </a:rPr>
              <a:t>aanhouder</a:t>
            </a:r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1100" dirty="0" err="1">
                <a:solidFill>
                  <a:schemeClr val="bg1">
                    <a:lumMod val="95000"/>
                  </a:schemeClr>
                </a:solidFill>
              </a:rPr>
              <a:t>wint</a:t>
            </a:r>
            <a:endParaRPr lang="en-NL" sz="11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289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samenwerking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342428" y="2057399"/>
            <a:ext cx="6430348" cy="33521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Beroepsproject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14F6B-7E3E-6408-4220-C3583D79161D}"/>
              </a:ext>
            </a:extLst>
          </p:cNvPr>
          <p:cNvSpPr txBox="1"/>
          <p:nvPr/>
        </p:nvSpPr>
        <p:spPr>
          <a:xfrm>
            <a:off x="849351" y="2057399"/>
            <a:ext cx="4006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Persoonlijke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beoordeling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Les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geleerd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Wat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nemen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we mee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naar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de volgende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keer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22155-8098-24E1-3A3C-E1B89EADC123}"/>
              </a:ext>
            </a:extLst>
          </p:cNvPr>
          <p:cNvSpPr txBox="1"/>
          <p:nvPr/>
        </p:nvSpPr>
        <p:spPr>
          <a:xfrm>
            <a:off x="4342428" y="5469685"/>
            <a:ext cx="458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Foto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voor de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sfeer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N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90978-673E-E541-9B37-17EF0E83D1CE}"/>
              </a:ext>
            </a:extLst>
          </p:cNvPr>
          <p:cNvSpPr txBox="1"/>
          <p:nvPr/>
        </p:nvSpPr>
        <p:spPr>
          <a:xfrm>
            <a:off x="8559221" y="5406317"/>
            <a:ext cx="44271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>
                <a:solidFill>
                  <a:schemeClr val="bg1">
                    <a:lumMod val="95000"/>
                  </a:schemeClr>
                </a:solidFill>
              </a:rPr>
              <a:t>Zeg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</a:rPr>
              <a:t>eerlijk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</a:rPr>
              <a:t>, het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</a:rPr>
              <a:t>zijn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</a:rPr>
              <a:t>wel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</a:rPr>
              <a:t>knappe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</a:rPr>
              <a:t>venten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</a:rPr>
              <a:t>hé</a:t>
            </a:r>
            <a:endParaRPr lang="en-NL" sz="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886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40D3-57A1-3BFF-0486-8AD1332C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Samengevat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323B6-3075-2AA1-D403-A1EE423397E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GB" dirty="0"/>
              <a:t>Wat hebben jullie net </a:t>
            </a:r>
            <a:r>
              <a:rPr lang="en-GB" dirty="0" err="1"/>
              <a:t>allemaal</a:t>
            </a:r>
            <a:r>
              <a:rPr lang="en-GB" dirty="0"/>
              <a:t> </a:t>
            </a:r>
            <a:r>
              <a:rPr lang="en-GB" dirty="0" err="1"/>
              <a:t>gehoord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11C7D-D143-A97D-8788-1E9100D309D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 err="1"/>
              <a:t>Rondleiding</a:t>
            </a:r>
            <a:endParaRPr lang="en-GB" dirty="0"/>
          </a:p>
          <a:p>
            <a:r>
              <a:rPr lang="en-GB" dirty="0"/>
              <a:t>Het </a:t>
            </a:r>
            <a:r>
              <a:rPr lang="en-GB" dirty="0" err="1"/>
              <a:t>stukje</a:t>
            </a:r>
            <a:r>
              <a:rPr lang="en-GB" dirty="0"/>
              <a:t> code </a:t>
            </a:r>
            <a:r>
              <a:rPr lang="en-GB" dirty="0" err="1"/>
              <a:t>waar</a:t>
            </a:r>
            <a:r>
              <a:rPr lang="en-GB" dirty="0"/>
              <a:t> </a:t>
            </a:r>
            <a:r>
              <a:rPr lang="en-GB" dirty="0" err="1"/>
              <a:t>wij</a:t>
            </a:r>
            <a:r>
              <a:rPr lang="en-GB" dirty="0"/>
              <a:t> trots op </a:t>
            </a:r>
            <a:r>
              <a:rPr lang="en-GB" dirty="0" err="1"/>
              <a:t>zijn</a:t>
            </a:r>
            <a:endParaRPr lang="en-GB" dirty="0"/>
          </a:p>
          <a:p>
            <a:r>
              <a:rPr lang="en-GB" dirty="0" err="1"/>
              <a:t>Onze</a:t>
            </a:r>
            <a:r>
              <a:rPr lang="en-GB" dirty="0"/>
              <a:t> </a:t>
            </a:r>
            <a:r>
              <a:rPr lang="en-GB" dirty="0" err="1"/>
              <a:t>samenwerking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83790-FD23-2354-F675-3CD1D80FA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Beroepsproject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B64CB-2F80-38E7-C69C-318C1FAB4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34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D8AB0FF-65F0-2BD4-961D-C0E51453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FBF2443-5557-76FD-E6BC-45E7A7ED69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AC50D-C82C-D180-D007-65743D227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7DF85-3BAB-BAC6-B926-1136A062C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0" name="Picture 2" descr="Theend GIFs - Get the best GIF on GIPHY">
            <a:extLst>
              <a:ext uri="{FF2B5EF4-FFF2-40B4-BE49-F238E27FC236}">
                <a16:creationId xmlns:a16="http://schemas.microsoft.com/office/drawing/2014/main" id="{796D6880-EE49-5B86-0E9D-CDEECC7B2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290" y="-9331"/>
            <a:ext cx="12552201" cy="686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758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56af1623-515e-4e3b-b443-8f09f74a591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8ED58CBCE9B049B55E33A1956776CF" ma:contentTypeVersion="13" ma:contentTypeDescription="Een nieuw document maken." ma:contentTypeScope="" ma:versionID="2dee7cfda80b9505d88401a7294bb12b">
  <xsd:schema xmlns:xsd="http://www.w3.org/2001/XMLSchema" xmlns:xs="http://www.w3.org/2001/XMLSchema" xmlns:p="http://schemas.microsoft.com/office/2006/metadata/properties" xmlns:ns3="56af1623-515e-4e3b-b443-8f09f74a591b" xmlns:ns4="cd155e1f-0198-4442-800b-528b0ba81f3b" targetNamespace="http://schemas.microsoft.com/office/2006/metadata/properties" ma:root="true" ma:fieldsID="c679e6eb3fbae24552f6b5ce2d571a0f" ns3:_="" ns4:_="">
    <xsd:import namespace="56af1623-515e-4e3b-b443-8f09f74a591b"/>
    <xsd:import namespace="cd155e1f-0198-4442-800b-528b0ba81f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af1623-515e-4e3b-b443-8f09f74a59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155e1f-0198-4442-800b-528b0ba81f3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cd155e1f-0198-4442-800b-528b0ba81f3b"/>
    <ds:schemaRef ds:uri="http://purl.org/dc/dcmitype/"/>
    <ds:schemaRef ds:uri="http://schemas.microsoft.com/office/2006/metadata/properties"/>
    <ds:schemaRef ds:uri="http://purl.org/dc/elements/1.1/"/>
    <ds:schemaRef ds:uri="http://www.w3.org/XML/1998/namespace"/>
    <ds:schemaRef ds:uri="56af1623-515e-4e3b-b443-8f09f74a59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5AA7C1-1852-4057-8DB8-54A3767E74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af1623-515e-4e3b-b443-8f09f74a591b"/>
    <ds:schemaRef ds:uri="cd155e1f-0198-4442-800b-528b0ba81f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77</TotalTime>
  <Words>148</Words>
  <Application>Microsoft Office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Beroepsproject</vt:lpstr>
      <vt:lpstr>Introductie</vt:lpstr>
      <vt:lpstr>Rondleiding in onze applicatie</vt:lpstr>
      <vt:lpstr>Het stukje code waar wij trots op zijn!</vt:lpstr>
      <vt:lpstr>Onze samenwerking</vt:lpstr>
      <vt:lpstr>Samengevat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Beroepsproject</dc:title>
  <dc:creator>Jean Carlos de la Court</dc:creator>
  <cp:lastModifiedBy>Jean Carlos de la Court</cp:lastModifiedBy>
  <cp:revision>1</cp:revision>
  <dcterms:created xsi:type="dcterms:W3CDTF">2022-10-30T23:38:57Z</dcterms:created>
  <dcterms:modified xsi:type="dcterms:W3CDTF">2022-10-31T00:56:08Z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0x0101006D8ED58CBCE9B049B55E33A1956776CF</vt:lpwstr>
  </property>
</Properties>
</file>